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8016875" cy="5651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3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266" y="924910"/>
            <a:ext cx="6814344" cy="1967559"/>
          </a:xfrm>
        </p:spPr>
        <p:txBody>
          <a:bodyPr anchor="b"/>
          <a:lstStyle>
            <a:lvl1pPr algn="ctr">
              <a:defRPr sz="49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2110" y="2968346"/>
            <a:ext cx="6012656" cy="1364471"/>
          </a:xfrm>
        </p:spPr>
        <p:txBody>
          <a:bodyPr/>
          <a:lstStyle>
            <a:lvl1pPr marL="0" indent="0" algn="ctr">
              <a:buNone/>
              <a:defRPr sz="1978"/>
            </a:lvl1pPr>
            <a:lvl2pPr marL="376779" indent="0" algn="ctr">
              <a:buNone/>
              <a:defRPr sz="1648"/>
            </a:lvl2pPr>
            <a:lvl3pPr marL="753557" indent="0" algn="ctr">
              <a:buNone/>
              <a:defRPr sz="1483"/>
            </a:lvl3pPr>
            <a:lvl4pPr marL="1130336" indent="0" algn="ctr">
              <a:buNone/>
              <a:defRPr sz="1319"/>
            </a:lvl4pPr>
            <a:lvl5pPr marL="1507114" indent="0" algn="ctr">
              <a:buNone/>
              <a:defRPr sz="1319"/>
            </a:lvl5pPr>
            <a:lvl6pPr marL="1883893" indent="0" algn="ctr">
              <a:buNone/>
              <a:defRPr sz="1319"/>
            </a:lvl6pPr>
            <a:lvl7pPr marL="2260671" indent="0" algn="ctr">
              <a:buNone/>
              <a:defRPr sz="1319"/>
            </a:lvl7pPr>
            <a:lvl8pPr marL="2637450" indent="0" algn="ctr">
              <a:buNone/>
              <a:defRPr sz="1319"/>
            </a:lvl8pPr>
            <a:lvl9pPr marL="3014228" indent="0" algn="ctr">
              <a:buNone/>
              <a:defRPr sz="131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F9A1-57A4-4F69-8822-35A8A3AD6CEF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30F1-6F2E-4686-8658-D6838A739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99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F9A1-57A4-4F69-8822-35A8A3AD6CEF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30F1-6F2E-4686-8658-D6838A739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56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37076" y="300890"/>
            <a:ext cx="1728639" cy="47893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161" y="300890"/>
            <a:ext cx="5085705" cy="478938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F9A1-57A4-4F69-8822-35A8A3AD6CEF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30F1-6F2E-4686-8658-D6838A739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34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F9A1-57A4-4F69-8822-35A8A3AD6CEF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30F1-6F2E-4686-8658-D6838A739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06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985" y="1408952"/>
            <a:ext cx="6914555" cy="2350867"/>
          </a:xfrm>
        </p:spPr>
        <p:txBody>
          <a:bodyPr anchor="b"/>
          <a:lstStyle>
            <a:lvl1pPr>
              <a:defRPr sz="49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985" y="3782059"/>
            <a:ext cx="6914555" cy="1236265"/>
          </a:xfrm>
        </p:spPr>
        <p:txBody>
          <a:bodyPr/>
          <a:lstStyle>
            <a:lvl1pPr marL="0" indent="0">
              <a:buNone/>
              <a:defRPr sz="1978">
                <a:solidFill>
                  <a:schemeClr val="tx1"/>
                </a:solidFill>
              </a:defRPr>
            </a:lvl1pPr>
            <a:lvl2pPr marL="376779" indent="0">
              <a:buNone/>
              <a:defRPr sz="1648">
                <a:solidFill>
                  <a:schemeClr val="tx1">
                    <a:tint val="75000"/>
                  </a:schemeClr>
                </a:solidFill>
              </a:defRPr>
            </a:lvl2pPr>
            <a:lvl3pPr marL="753557" indent="0">
              <a:buNone/>
              <a:defRPr sz="1483">
                <a:solidFill>
                  <a:schemeClr val="tx1">
                    <a:tint val="75000"/>
                  </a:schemeClr>
                </a:solidFill>
              </a:defRPr>
            </a:lvl3pPr>
            <a:lvl4pPr marL="1130336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4pPr>
            <a:lvl5pPr marL="1507114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5pPr>
            <a:lvl6pPr marL="1883893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6pPr>
            <a:lvl7pPr marL="2260671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7pPr>
            <a:lvl8pPr marL="2637450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8pPr>
            <a:lvl9pPr marL="3014228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F9A1-57A4-4F69-8822-35A8A3AD6CEF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30F1-6F2E-4686-8658-D6838A739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86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160" y="1504450"/>
            <a:ext cx="3407172" cy="3585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58543" y="1504450"/>
            <a:ext cx="3407172" cy="3585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F9A1-57A4-4F69-8822-35A8A3AD6CEF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30F1-6F2E-4686-8658-D6838A739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04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204" y="300891"/>
            <a:ext cx="6914555" cy="10923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2205" y="1385403"/>
            <a:ext cx="3391513" cy="678965"/>
          </a:xfrm>
        </p:spPr>
        <p:txBody>
          <a:bodyPr anchor="b"/>
          <a:lstStyle>
            <a:lvl1pPr marL="0" indent="0">
              <a:buNone/>
              <a:defRPr sz="1978" b="1"/>
            </a:lvl1pPr>
            <a:lvl2pPr marL="376779" indent="0">
              <a:buNone/>
              <a:defRPr sz="1648" b="1"/>
            </a:lvl2pPr>
            <a:lvl3pPr marL="753557" indent="0">
              <a:buNone/>
              <a:defRPr sz="1483" b="1"/>
            </a:lvl3pPr>
            <a:lvl4pPr marL="1130336" indent="0">
              <a:buNone/>
              <a:defRPr sz="1319" b="1"/>
            </a:lvl4pPr>
            <a:lvl5pPr marL="1507114" indent="0">
              <a:buNone/>
              <a:defRPr sz="1319" b="1"/>
            </a:lvl5pPr>
            <a:lvl6pPr marL="1883893" indent="0">
              <a:buNone/>
              <a:defRPr sz="1319" b="1"/>
            </a:lvl6pPr>
            <a:lvl7pPr marL="2260671" indent="0">
              <a:buNone/>
              <a:defRPr sz="1319" b="1"/>
            </a:lvl7pPr>
            <a:lvl8pPr marL="2637450" indent="0">
              <a:buNone/>
              <a:defRPr sz="1319" b="1"/>
            </a:lvl8pPr>
            <a:lvl9pPr marL="3014228" indent="0">
              <a:buNone/>
              <a:defRPr sz="131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205" y="2064368"/>
            <a:ext cx="3391513" cy="3036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58543" y="1385403"/>
            <a:ext cx="3408216" cy="678965"/>
          </a:xfrm>
        </p:spPr>
        <p:txBody>
          <a:bodyPr anchor="b"/>
          <a:lstStyle>
            <a:lvl1pPr marL="0" indent="0">
              <a:buNone/>
              <a:defRPr sz="1978" b="1"/>
            </a:lvl1pPr>
            <a:lvl2pPr marL="376779" indent="0">
              <a:buNone/>
              <a:defRPr sz="1648" b="1"/>
            </a:lvl2pPr>
            <a:lvl3pPr marL="753557" indent="0">
              <a:buNone/>
              <a:defRPr sz="1483" b="1"/>
            </a:lvl3pPr>
            <a:lvl4pPr marL="1130336" indent="0">
              <a:buNone/>
              <a:defRPr sz="1319" b="1"/>
            </a:lvl4pPr>
            <a:lvl5pPr marL="1507114" indent="0">
              <a:buNone/>
              <a:defRPr sz="1319" b="1"/>
            </a:lvl5pPr>
            <a:lvl6pPr marL="1883893" indent="0">
              <a:buNone/>
              <a:defRPr sz="1319" b="1"/>
            </a:lvl6pPr>
            <a:lvl7pPr marL="2260671" indent="0">
              <a:buNone/>
              <a:defRPr sz="1319" b="1"/>
            </a:lvl7pPr>
            <a:lvl8pPr marL="2637450" indent="0">
              <a:buNone/>
              <a:defRPr sz="1319" b="1"/>
            </a:lvl8pPr>
            <a:lvl9pPr marL="3014228" indent="0">
              <a:buNone/>
              <a:defRPr sz="131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58543" y="2064368"/>
            <a:ext cx="3408216" cy="3036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F9A1-57A4-4F69-8822-35A8A3AD6CEF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30F1-6F2E-4686-8658-D6838A739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3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F9A1-57A4-4F69-8822-35A8A3AD6CEF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30F1-6F2E-4686-8658-D6838A739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71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F9A1-57A4-4F69-8822-35A8A3AD6CEF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30F1-6F2E-4686-8658-D6838A739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46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204" y="376767"/>
            <a:ext cx="2585651" cy="1318683"/>
          </a:xfrm>
        </p:spPr>
        <p:txBody>
          <a:bodyPr anchor="b"/>
          <a:lstStyle>
            <a:lvl1pPr>
              <a:defRPr sz="26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216" y="813713"/>
            <a:ext cx="4058543" cy="4016228"/>
          </a:xfrm>
        </p:spPr>
        <p:txBody>
          <a:bodyPr/>
          <a:lstStyle>
            <a:lvl1pPr>
              <a:defRPr sz="2637"/>
            </a:lvl1pPr>
            <a:lvl2pPr>
              <a:defRPr sz="2307"/>
            </a:lvl2pPr>
            <a:lvl3pPr>
              <a:defRPr sz="1978"/>
            </a:lvl3pPr>
            <a:lvl4pPr>
              <a:defRPr sz="1648"/>
            </a:lvl4pPr>
            <a:lvl5pPr>
              <a:defRPr sz="1648"/>
            </a:lvl5pPr>
            <a:lvl6pPr>
              <a:defRPr sz="1648"/>
            </a:lvl6pPr>
            <a:lvl7pPr>
              <a:defRPr sz="1648"/>
            </a:lvl7pPr>
            <a:lvl8pPr>
              <a:defRPr sz="1648"/>
            </a:lvl8pPr>
            <a:lvl9pPr>
              <a:defRPr sz="164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2204" y="1695450"/>
            <a:ext cx="2585651" cy="3141031"/>
          </a:xfrm>
        </p:spPr>
        <p:txBody>
          <a:bodyPr/>
          <a:lstStyle>
            <a:lvl1pPr marL="0" indent="0">
              <a:buNone/>
              <a:defRPr sz="1319"/>
            </a:lvl1pPr>
            <a:lvl2pPr marL="376779" indent="0">
              <a:buNone/>
              <a:defRPr sz="1154"/>
            </a:lvl2pPr>
            <a:lvl3pPr marL="753557" indent="0">
              <a:buNone/>
              <a:defRPr sz="989"/>
            </a:lvl3pPr>
            <a:lvl4pPr marL="1130336" indent="0">
              <a:buNone/>
              <a:defRPr sz="824"/>
            </a:lvl4pPr>
            <a:lvl5pPr marL="1507114" indent="0">
              <a:buNone/>
              <a:defRPr sz="824"/>
            </a:lvl5pPr>
            <a:lvl6pPr marL="1883893" indent="0">
              <a:buNone/>
              <a:defRPr sz="824"/>
            </a:lvl6pPr>
            <a:lvl7pPr marL="2260671" indent="0">
              <a:buNone/>
              <a:defRPr sz="824"/>
            </a:lvl7pPr>
            <a:lvl8pPr marL="2637450" indent="0">
              <a:buNone/>
              <a:defRPr sz="824"/>
            </a:lvl8pPr>
            <a:lvl9pPr marL="3014228" indent="0">
              <a:buNone/>
              <a:defRPr sz="82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F9A1-57A4-4F69-8822-35A8A3AD6CEF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30F1-6F2E-4686-8658-D6838A739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114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204" y="376767"/>
            <a:ext cx="2585651" cy="1318683"/>
          </a:xfrm>
        </p:spPr>
        <p:txBody>
          <a:bodyPr anchor="b"/>
          <a:lstStyle>
            <a:lvl1pPr>
              <a:defRPr sz="26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08216" y="813713"/>
            <a:ext cx="4058543" cy="4016228"/>
          </a:xfrm>
        </p:spPr>
        <p:txBody>
          <a:bodyPr anchor="t"/>
          <a:lstStyle>
            <a:lvl1pPr marL="0" indent="0">
              <a:buNone/>
              <a:defRPr sz="2637"/>
            </a:lvl1pPr>
            <a:lvl2pPr marL="376779" indent="0">
              <a:buNone/>
              <a:defRPr sz="2307"/>
            </a:lvl2pPr>
            <a:lvl3pPr marL="753557" indent="0">
              <a:buNone/>
              <a:defRPr sz="1978"/>
            </a:lvl3pPr>
            <a:lvl4pPr marL="1130336" indent="0">
              <a:buNone/>
              <a:defRPr sz="1648"/>
            </a:lvl4pPr>
            <a:lvl5pPr marL="1507114" indent="0">
              <a:buNone/>
              <a:defRPr sz="1648"/>
            </a:lvl5pPr>
            <a:lvl6pPr marL="1883893" indent="0">
              <a:buNone/>
              <a:defRPr sz="1648"/>
            </a:lvl6pPr>
            <a:lvl7pPr marL="2260671" indent="0">
              <a:buNone/>
              <a:defRPr sz="1648"/>
            </a:lvl7pPr>
            <a:lvl8pPr marL="2637450" indent="0">
              <a:buNone/>
              <a:defRPr sz="1648"/>
            </a:lvl8pPr>
            <a:lvl9pPr marL="3014228" indent="0">
              <a:buNone/>
              <a:defRPr sz="164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2204" y="1695450"/>
            <a:ext cx="2585651" cy="3141031"/>
          </a:xfrm>
        </p:spPr>
        <p:txBody>
          <a:bodyPr/>
          <a:lstStyle>
            <a:lvl1pPr marL="0" indent="0">
              <a:buNone/>
              <a:defRPr sz="1319"/>
            </a:lvl1pPr>
            <a:lvl2pPr marL="376779" indent="0">
              <a:buNone/>
              <a:defRPr sz="1154"/>
            </a:lvl2pPr>
            <a:lvl3pPr marL="753557" indent="0">
              <a:buNone/>
              <a:defRPr sz="989"/>
            </a:lvl3pPr>
            <a:lvl4pPr marL="1130336" indent="0">
              <a:buNone/>
              <a:defRPr sz="824"/>
            </a:lvl4pPr>
            <a:lvl5pPr marL="1507114" indent="0">
              <a:buNone/>
              <a:defRPr sz="824"/>
            </a:lvl5pPr>
            <a:lvl6pPr marL="1883893" indent="0">
              <a:buNone/>
              <a:defRPr sz="824"/>
            </a:lvl6pPr>
            <a:lvl7pPr marL="2260671" indent="0">
              <a:buNone/>
              <a:defRPr sz="824"/>
            </a:lvl7pPr>
            <a:lvl8pPr marL="2637450" indent="0">
              <a:buNone/>
              <a:defRPr sz="824"/>
            </a:lvl8pPr>
            <a:lvl9pPr marL="3014228" indent="0">
              <a:buNone/>
              <a:defRPr sz="82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F9A1-57A4-4F69-8822-35A8A3AD6CEF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30F1-6F2E-4686-8658-D6838A739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80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160" y="300891"/>
            <a:ext cx="6914555" cy="109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1160" y="1504450"/>
            <a:ext cx="6914555" cy="3585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160" y="5238105"/>
            <a:ext cx="1803797" cy="3008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9F9A1-57A4-4F69-8822-35A8A3AD6CEF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90" y="5238105"/>
            <a:ext cx="2705695" cy="3008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61918" y="5238105"/>
            <a:ext cx="1803797" cy="3008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030F1-6F2E-4686-8658-D6838A739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62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3557" rtl="0" eaLnBrk="1" latinLnBrk="0" hangingPunct="1">
        <a:lnSpc>
          <a:spcPct val="90000"/>
        </a:lnSpc>
        <a:spcBef>
          <a:spcPct val="0"/>
        </a:spcBef>
        <a:buNone/>
        <a:defRPr sz="36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389" indent="-188389" algn="l" defTabSz="753557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307" kern="1200">
          <a:solidFill>
            <a:schemeClr val="tx1"/>
          </a:solidFill>
          <a:latin typeface="+mn-lt"/>
          <a:ea typeface="+mn-ea"/>
          <a:cs typeface="+mn-cs"/>
        </a:defRPr>
      </a:lvl1pPr>
      <a:lvl2pPr marL="565168" indent="-188389" algn="l" defTabSz="75355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978" kern="1200">
          <a:solidFill>
            <a:schemeClr val="tx1"/>
          </a:solidFill>
          <a:latin typeface="+mn-lt"/>
          <a:ea typeface="+mn-ea"/>
          <a:cs typeface="+mn-cs"/>
        </a:defRPr>
      </a:lvl2pPr>
      <a:lvl3pPr marL="941946" indent="-188389" algn="l" defTabSz="75355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648" kern="1200">
          <a:solidFill>
            <a:schemeClr val="tx1"/>
          </a:solidFill>
          <a:latin typeface="+mn-lt"/>
          <a:ea typeface="+mn-ea"/>
          <a:cs typeface="+mn-cs"/>
        </a:defRPr>
      </a:lvl3pPr>
      <a:lvl4pPr marL="1318725" indent="-188389" algn="l" defTabSz="75355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4pPr>
      <a:lvl5pPr marL="1695503" indent="-188389" algn="l" defTabSz="75355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5pPr>
      <a:lvl6pPr marL="2072282" indent="-188389" algn="l" defTabSz="75355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6pPr>
      <a:lvl7pPr marL="2449060" indent="-188389" algn="l" defTabSz="75355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7pPr>
      <a:lvl8pPr marL="2825839" indent="-188389" algn="l" defTabSz="75355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8pPr>
      <a:lvl9pPr marL="3202617" indent="-188389" algn="l" defTabSz="75355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3557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1pPr>
      <a:lvl2pPr marL="376779" algn="l" defTabSz="753557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2pPr>
      <a:lvl3pPr marL="753557" algn="l" defTabSz="753557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3pPr>
      <a:lvl4pPr marL="1130336" algn="l" defTabSz="753557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4pPr>
      <a:lvl5pPr marL="1507114" algn="l" defTabSz="753557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5pPr>
      <a:lvl6pPr marL="1883893" algn="l" defTabSz="753557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6pPr>
      <a:lvl7pPr marL="2260671" algn="l" defTabSz="753557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7pPr>
      <a:lvl8pPr marL="2637450" algn="l" defTabSz="753557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8pPr>
      <a:lvl9pPr marL="3014228" algn="l" defTabSz="753557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" y="0"/>
            <a:ext cx="7997585" cy="565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623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" y="0"/>
            <a:ext cx="7997585" cy="565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23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" y="0"/>
            <a:ext cx="7997585" cy="565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83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" y="0"/>
            <a:ext cx="7997585" cy="565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61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" y="0"/>
            <a:ext cx="7997585" cy="565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847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Chapman</dc:creator>
  <cp:lastModifiedBy>Daniel Chapman</cp:lastModifiedBy>
  <cp:revision>4</cp:revision>
  <dcterms:created xsi:type="dcterms:W3CDTF">2017-05-05T13:22:51Z</dcterms:created>
  <dcterms:modified xsi:type="dcterms:W3CDTF">2017-05-05T15:48:54Z</dcterms:modified>
</cp:coreProperties>
</file>